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7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650B3-A59B-4120-B5EE-1E406EC904D2}" type="datetimeFigureOut">
              <a:rPr kumimoji="1" lang="ja-JP" altLang="en-US" smtClean="0"/>
              <a:t>2011/11/23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FC56B-F7EF-4EBE-846A-194481385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681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矢印キーやマウスホイールを使って画面の移動や拡大縮小を行う設定です。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DBD53-ED8D-4DC3-98B3-E2D80358C37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979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用紙サイズを</a:t>
            </a:r>
            <a:r>
              <a:rPr kumimoji="1" lang="en-US" altLang="ja-JP" dirty="0" smtClean="0"/>
              <a:t>A4</a:t>
            </a:r>
            <a:r>
              <a:rPr kumimoji="1" lang="ja-JP" altLang="en-US" dirty="0" smtClean="0"/>
              <a:t>にします。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用紙枠は、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設定</a:t>
            </a:r>
            <a:r>
              <a:rPr kumimoji="1" lang="en-US" altLang="ja-JP" dirty="0" smtClean="0"/>
              <a:t>]―[</a:t>
            </a:r>
            <a:r>
              <a:rPr kumimoji="1" lang="ja-JP" altLang="en-US" dirty="0" smtClean="0"/>
              <a:t>基本設定</a:t>
            </a:r>
            <a:r>
              <a:rPr kumimoji="1" lang="en-US" altLang="ja-JP" dirty="0" smtClean="0"/>
              <a:t>]―[</a:t>
            </a:r>
            <a:r>
              <a:rPr kumimoji="1" lang="ja-JP" altLang="en-US" dirty="0" smtClean="0"/>
              <a:t>一般（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）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で設定します。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用紙枠と印刷枠は違います。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DBD53-ED8D-4DC3-98B3-E2D80358C37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334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印刷枠の設定については、後日説明します。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DBD53-ED8D-4DC3-98B3-E2D80358C37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362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要追加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DBD53-ED8D-4DC3-98B3-E2D80358C37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34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27C2BC1-B181-45D1-AE94-EC7532F068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Jw_cad </a:t>
            </a:r>
            <a:r>
              <a:rPr kumimoji="1" lang="ja-JP" altLang="en-US" dirty="0" smtClean="0"/>
              <a:t>基本操作（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画面、マウス操作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SystemKOMACO Jw_cad </a:t>
            </a:r>
            <a:r>
              <a:rPr kumimoji="1" lang="ja-JP" altLang="en-US" dirty="0" smtClean="0"/>
              <a:t>基本操作</a:t>
            </a:r>
            <a:r>
              <a:rPr kumimoji="1" lang="en-US" altLang="ja-JP" dirty="0" smtClean="0"/>
              <a:t>(1) Ver.1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99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マウスの操作：マイクロソフト</a:t>
            </a:r>
            <a:r>
              <a:rPr kumimoji="1" lang="en-US" altLang="ja-JP" dirty="0" smtClean="0"/>
              <a:t>Office</a:t>
            </a:r>
            <a:r>
              <a:rPr kumimoji="1" lang="ja-JP" altLang="en-US" dirty="0" smtClean="0"/>
              <a:t>とは違う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34" y="1600200"/>
            <a:ext cx="6899732" cy="4876800"/>
          </a:xfr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273" y="3356992"/>
            <a:ext cx="304800" cy="304800"/>
          </a:xfrm>
          <a:prstGeom prst="rect">
            <a:avLst/>
          </a:prstGeom>
        </p:spPr>
      </p:pic>
      <p:sp>
        <p:nvSpPr>
          <p:cNvPr id="10" name="テキスト ボックス 8"/>
          <p:cNvSpPr txBox="1"/>
          <p:nvPr/>
        </p:nvSpPr>
        <p:spPr>
          <a:xfrm>
            <a:off x="209748" y="5518973"/>
            <a:ext cx="872450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マイクロソフト</a:t>
            </a:r>
            <a:r>
              <a:rPr kumimoji="1" lang="en-US" altLang="ja-JP" dirty="0" smtClean="0"/>
              <a:t>Office</a:t>
            </a:r>
            <a:r>
              <a:rPr kumimoji="1" lang="ja-JP" altLang="en-US" dirty="0" smtClean="0"/>
              <a:t>では、右クリックすると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書式の設定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など様々な機能が利用できます。</a:t>
            </a:r>
            <a:endParaRPr kumimoji="1" lang="en-US" altLang="ja-JP" dirty="0" smtClean="0"/>
          </a:p>
          <a:p>
            <a:r>
              <a:rPr lang="ja-JP" altLang="en-US" dirty="0"/>
              <a:t>しかし</a:t>
            </a:r>
            <a:r>
              <a:rPr lang="ja-JP" altLang="en-US" dirty="0" smtClean="0"/>
              <a:t>、</a:t>
            </a:r>
            <a:r>
              <a:rPr lang="en-US" altLang="ja-JP" dirty="0" smtClean="0"/>
              <a:t>Jw_cad</a:t>
            </a:r>
            <a:r>
              <a:rPr lang="ja-JP" altLang="en-US" dirty="0" smtClean="0"/>
              <a:t>では</a:t>
            </a:r>
            <a:r>
              <a:rPr lang="en-US" altLang="ja-JP" dirty="0" smtClean="0"/>
              <a:t>[</a:t>
            </a:r>
            <a:r>
              <a:rPr lang="ja-JP" altLang="en-US" dirty="0" smtClean="0"/>
              <a:t>点</a:t>
            </a:r>
            <a:r>
              <a:rPr lang="en-US" altLang="ja-JP" dirty="0" smtClean="0"/>
              <a:t>]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[</a:t>
            </a:r>
            <a:r>
              <a:rPr lang="ja-JP" altLang="en-US" dirty="0" smtClean="0"/>
              <a:t>端点</a:t>
            </a:r>
            <a:r>
              <a:rPr lang="en-US" altLang="ja-JP" dirty="0" smtClean="0"/>
              <a:t>]</a:t>
            </a:r>
            <a:r>
              <a:rPr lang="ja-JP" altLang="en-US" dirty="0" smtClean="0"/>
              <a:t>を読み取る機能です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0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マウスの操作：ドラッグ操作は要注意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703" y="1600200"/>
            <a:ext cx="6806594" cy="4876800"/>
          </a:xfr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801" y="3074527"/>
            <a:ext cx="304800" cy="304800"/>
          </a:xfrm>
          <a:prstGeom prst="rect">
            <a:avLst/>
          </a:prstGeom>
        </p:spPr>
      </p:pic>
      <p:sp>
        <p:nvSpPr>
          <p:cNvPr id="9" name="四角形吹き出し 8"/>
          <p:cNvSpPr/>
          <p:nvPr/>
        </p:nvSpPr>
        <p:spPr>
          <a:xfrm>
            <a:off x="3761739" y="2751637"/>
            <a:ext cx="1008000" cy="370800"/>
          </a:xfrm>
          <a:prstGeom prst="wedgeRectCallout">
            <a:avLst>
              <a:gd name="adj1" fmla="val -59772"/>
              <a:gd name="adj2" fmla="val 123955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ドラッグ</a:t>
            </a:r>
            <a:endParaRPr kumimoji="1" lang="ja-JP" altLang="en-US" dirty="0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3113667" y="3078745"/>
            <a:ext cx="648072" cy="62504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四角形吹き出し 11"/>
          <p:cNvSpPr/>
          <p:nvPr/>
        </p:nvSpPr>
        <p:spPr>
          <a:xfrm>
            <a:off x="2339752" y="2033997"/>
            <a:ext cx="1764000" cy="370800"/>
          </a:xfrm>
          <a:prstGeom prst="wedgeRectCallout">
            <a:avLst>
              <a:gd name="adj1" fmla="val -24456"/>
              <a:gd name="adj2" fmla="val 234315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クロックメニュー</a:t>
            </a:r>
            <a:endParaRPr kumimoji="1" lang="ja-JP" altLang="en-US" dirty="0"/>
          </a:p>
        </p:txBody>
      </p:sp>
      <p:sp>
        <p:nvSpPr>
          <p:cNvPr id="13" name="テキスト ボックス 8"/>
          <p:cNvSpPr txBox="1"/>
          <p:nvPr/>
        </p:nvSpPr>
        <p:spPr>
          <a:xfrm>
            <a:off x="2145695" y="5157192"/>
            <a:ext cx="485261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線</a:t>
            </a:r>
            <a:r>
              <a:rPr lang="ja-JP" altLang="en-US" dirty="0" smtClean="0"/>
              <a:t>や矩形を描こうとして、始点を右クリック後</a:t>
            </a:r>
            <a:endParaRPr lang="en-US" altLang="ja-JP" dirty="0" smtClean="0"/>
          </a:p>
          <a:p>
            <a:r>
              <a:rPr lang="ja-JP" altLang="en-US" dirty="0" smtClean="0"/>
              <a:t>ドラッグすると</a:t>
            </a:r>
            <a:r>
              <a:rPr lang="en-US" altLang="ja-JP" dirty="0" smtClean="0"/>
              <a:t>[</a:t>
            </a:r>
            <a:r>
              <a:rPr lang="ja-JP" altLang="en-US" dirty="0" smtClean="0"/>
              <a:t>クロックメニュー</a:t>
            </a:r>
            <a:r>
              <a:rPr lang="en-US" altLang="ja-JP" dirty="0" smtClean="0"/>
              <a:t>]</a:t>
            </a:r>
            <a:r>
              <a:rPr lang="ja-JP" altLang="en-US" dirty="0" smtClean="0"/>
              <a:t>が表示されます。</a:t>
            </a:r>
            <a:endParaRPr lang="en-US" altLang="ja-JP" dirty="0" smtClean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48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マウス操作：</a:t>
            </a:r>
            <a:r>
              <a:rPr kumimoji="1" lang="en-US" altLang="ja-JP" dirty="0" smtClean="0"/>
              <a:t>Jw_cad</a:t>
            </a:r>
            <a:r>
              <a:rPr kumimoji="1" lang="ja-JP" altLang="en-US" dirty="0" smtClean="0"/>
              <a:t>独特の操作方法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439798"/>
            <a:ext cx="1188000" cy="1188000"/>
          </a:xfrm>
        </p:spPr>
      </p:pic>
      <p:sp>
        <p:nvSpPr>
          <p:cNvPr id="9" name="フリーフォーム 8"/>
          <p:cNvSpPr/>
          <p:nvPr/>
        </p:nvSpPr>
        <p:spPr>
          <a:xfrm>
            <a:off x="4219575" y="3590925"/>
            <a:ext cx="319088" cy="214313"/>
          </a:xfrm>
          <a:custGeom>
            <a:avLst/>
            <a:gdLst>
              <a:gd name="connsiteX0" fmla="*/ 4763 w 319088"/>
              <a:gd name="connsiteY0" fmla="*/ 0 h 214313"/>
              <a:gd name="connsiteX1" fmla="*/ 319088 w 319088"/>
              <a:gd name="connsiteY1" fmla="*/ 9525 h 214313"/>
              <a:gd name="connsiteX2" fmla="*/ 319088 w 319088"/>
              <a:gd name="connsiteY2" fmla="*/ 85725 h 214313"/>
              <a:gd name="connsiteX3" fmla="*/ 190500 w 319088"/>
              <a:gd name="connsiteY3" fmla="*/ 209550 h 214313"/>
              <a:gd name="connsiteX4" fmla="*/ 0 w 319088"/>
              <a:gd name="connsiteY4" fmla="*/ 214313 h 214313"/>
              <a:gd name="connsiteX5" fmla="*/ 4763 w 319088"/>
              <a:gd name="connsiteY5" fmla="*/ 0 h 214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9088" h="214313">
                <a:moveTo>
                  <a:pt x="4763" y="0"/>
                </a:moveTo>
                <a:lnTo>
                  <a:pt x="319088" y="9525"/>
                </a:lnTo>
                <a:lnTo>
                  <a:pt x="319088" y="85725"/>
                </a:lnTo>
                <a:lnTo>
                  <a:pt x="190500" y="209550"/>
                </a:lnTo>
                <a:lnTo>
                  <a:pt x="0" y="214313"/>
                </a:lnTo>
                <a:lnTo>
                  <a:pt x="476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4591050" y="3586163"/>
            <a:ext cx="300038" cy="219075"/>
          </a:xfrm>
          <a:custGeom>
            <a:avLst/>
            <a:gdLst>
              <a:gd name="connsiteX0" fmla="*/ 0 w 300038"/>
              <a:gd name="connsiteY0" fmla="*/ 0 h 219075"/>
              <a:gd name="connsiteX1" fmla="*/ 295275 w 300038"/>
              <a:gd name="connsiteY1" fmla="*/ 9525 h 219075"/>
              <a:gd name="connsiteX2" fmla="*/ 300038 w 300038"/>
              <a:gd name="connsiteY2" fmla="*/ 219075 h 219075"/>
              <a:gd name="connsiteX3" fmla="*/ 123825 w 300038"/>
              <a:gd name="connsiteY3" fmla="*/ 219075 h 219075"/>
              <a:gd name="connsiteX4" fmla="*/ 4763 w 300038"/>
              <a:gd name="connsiteY4" fmla="*/ 142875 h 219075"/>
              <a:gd name="connsiteX5" fmla="*/ 0 w 300038"/>
              <a:gd name="connsiteY5" fmla="*/ 0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0038" h="219075">
                <a:moveTo>
                  <a:pt x="0" y="0"/>
                </a:moveTo>
                <a:lnTo>
                  <a:pt x="295275" y="9525"/>
                </a:lnTo>
                <a:lnTo>
                  <a:pt x="300038" y="219075"/>
                </a:lnTo>
                <a:lnTo>
                  <a:pt x="123825" y="219075"/>
                </a:lnTo>
                <a:lnTo>
                  <a:pt x="4763" y="1428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131840" y="2708920"/>
            <a:ext cx="2880320" cy="288032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3131840" y="2708920"/>
            <a:ext cx="2880320" cy="288032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661409" y="2204864"/>
            <a:ext cx="936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縮小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31096" y="2204864"/>
            <a:ext cx="936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全体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648607" y="5733256"/>
            <a:ext cx="936000" cy="370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前倍率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31096" y="5748400"/>
            <a:ext cx="936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拡大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10923" y="3815281"/>
            <a:ext cx="284400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左右ボタンを同時に押して</a:t>
            </a:r>
            <a:endParaRPr kumimoji="1" lang="en-US" altLang="ja-JP" dirty="0" smtClean="0"/>
          </a:p>
          <a:p>
            <a:r>
              <a:rPr kumimoji="1" lang="ja-JP" altLang="en-US" dirty="0" smtClean="0"/>
              <a:t>マウス移動（ドラッグ）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99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画面操作：矢印キーとマウスホイール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1619250"/>
            <a:ext cx="5848350" cy="4838700"/>
          </a:xfrm>
        </p:spPr>
      </p:pic>
      <p:sp>
        <p:nvSpPr>
          <p:cNvPr id="8" name="正方形/長方形 7"/>
          <p:cNvSpPr/>
          <p:nvPr/>
        </p:nvSpPr>
        <p:spPr>
          <a:xfrm>
            <a:off x="1979712" y="4261197"/>
            <a:ext cx="5256584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372200" y="5517232"/>
            <a:ext cx="100811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45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Jw_cad</a:t>
            </a:r>
            <a:r>
              <a:rPr kumimoji="1" lang="ja-JP" altLang="en-US" dirty="0" smtClean="0"/>
              <a:t>を起動させよう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441" y="1600200"/>
            <a:ext cx="6731118" cy="4876800"/>
          </a:xfrm>
        </p:spPr>
      </p:pic>
      <p:sp>
        <p:nvSpPr>
          <p:cNvPr id="9" name="四角形吹き出し 8"/>
          <p:cNvSpPr/>
          <p:nvPr/>
        </p:nvSpPr>
        <p:spPr>
          <a:xfrm>
            <a:off x="4211960" y="5373216"/>
            <a:ext cx="2592000" cy="388800"/>
          </a:xfrm>
          <a:prstGeom prst="wedgeRectCallout">
            <a:avLst>
              <a:gd name="adj1" fmla="val 36786"/>
              <a:gd name="adj2" fmla="val 193442"/>
            </a:avLst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ja-JP" altLang="en-US" dirty="0"/>
              <a:t>用紙サイズを</a:t>
            </a:r>
            <a:r>
              <a:rPr lang="en-US" altLang="ja-JP" dirty="0"/>
              <a:t>A4</a:t>
            </a:r>
            <a:r>
              <a:rPr lang="ja-JP" altLang="en-US" dirty="0"/>
              <a:t>にします。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1691680" y="2204864"/>
            <a:ext cx="5760640" cy="3960440"/>
            <a:chOff x="1691680" y="2204864"/>
            <a:chExt cx="5760640" cy="396044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3246156" y="3707740"/>
              <a:ext cx="2651688" cy="369332"/>
            </a:xfrm>
            <a:prstGeom prst="rect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[</a:t>
              </a:r>
              <a:r>
                <a:rPr lang="ja-JP" altLang="en-US" dirty="0" smtClean="0"/>
                <a:t>用紙枠</a:t>
              </a:r>
              <a:r>
                <a:rPr lang="en-US" altLang="ja-JP" dirty="0" smtClean="0"/>
                <a:t>]</a:t>
              </a:r>
              <a:r>
                <a:rPr lang="ja-JP" altLang="en-US" dirty="0" smtClean="0"/>
                <a:t>を表示させます。</a:t>
              </a:r>
              <a:endParaRPr kumimoji="1" lang="ja-JP" altLang="en-US" dirty="0"/>
            </a:p>
          </p:txBody>
        </p:sp>
        <p:cxnSp>
          <p:nvCxnSpPr>
            <p:cNvPr id="13" name="直線矢印コネクタ 12"/>
            <p:cNvCxnSpPr/>
            <p:nvPr/>
          </p:nvCxnSpPr>
          <p:spPr>
            <a:xfrm flipV="1">
              <a:off x="4572000" y="2204864"/>
              <a:ext cx="0" cy="1502876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lgDashDot"/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>
              <a:stCxn id="11" idx="3"/>
            </p:cNvCxnSpPr>
            <p:nvPr/>
          </p:nvCxnSpPr>
          <p:spPr>
            <a:xfrm>
              <a:off x="5897844" y="3892406"/>
              <a:ext cx="1554476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lg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 flipH="1">
              <a:off x="1691680" y="3892406"/>
              <a:ext cx="1554476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lg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stCxn id="11" idx="2"/>
            </p:cNvCxnSpPr>
            <p:nvPr/>
          </p:nvCxnSpPr>
          <p:spPr>
            <a:xfrm>
              <a:off x="4572000" y="4077072"/>
              <a:ext cx="0" cy="2088232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lg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60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表示枠と印刷枠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859" y="1600200"/>
            <a:ext cx="6446282" cy="4876800"/>
          </a:xfrm>
        </p:spPr>
      </p:pic>
      <p:sp>
        <p:nvSpPr>
          <p:cNvPr id="15" name="線吹き出し 2 (枠付き) 14"/>
          <p:cNvSpPr/>
          <p:nvPr/>
        </p:nvSpPr>
        <p:spPr>
          <a:xfrm>
            <a:off x="2987824" y="2745863"/>
            <a:ext cx="1152000" cy="369332"/>
          </a:xfrm>
          <a:prstGeom prst="borderCallout2">
            <a:avLst>
              <a:gd name="adj1" fmla="val 48577"/>
              <a:gd name="adj2" fmla="val 21"/>
              <a:gd name="adj3" fmla="val 48698"/>
              <a:gd name="adj4" fmla="val -17585"/>
              <a:gd name="adj5" fmla="val -115616"/>
              <a:gd name="adj6" fmla="val -17469"/>
            </a:avLst>
          </a:prstGeom>
          <a:ln w="1905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dirty="0" smtClean="0"/>
              <a:t>印刷枠</a:t>
            </a:r>
            <a:endParaRPr kumimoji="1" lang="ja-JP" altLang="en-US" dirty="0"/>
          </a:p>
        </p:txBody>
      </p:sp>
      <p:sp>
        <p:nvSpPr>
          <p:cNvPr id="16" name="線吹き出し 2 (枠付き) 15"/>
          <p:cNvSpPr/>
          <p:nvPr/>
        </p:nvSpPr>
        <p:spPr>
          <a:xfrm>
            <a:off x="4860032" y="2767129"/>
            <a:ext cx="1152000" cy="369332"/>
          </a:xfrm>
          <a:prstGeom prst="borderCallout2">
            <a:avLst>
              <a:gd name="adj1" fmla="val 48577"/>
              <a:gd name="adj2" fmla="val 21"/>
              <a:gd name="adj3" fmla="val 48615"/>
              <a:gd name="adj4" fmla="val -25005"/>
              <a:gd name="adj5" fmla="val -146995"/>
              <a:gd name="adj6" fmla="val -25733"/>
            </a:avLst>
          </a:prstGeom>
          <a:ln w="1905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dirty="0" smtClean="0"/>
              <a:t>表示枠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9479" y="5589240"/>
            <a:ext cx="764504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印刷枠は表示枠よりも小さくなります。プリンタの余白（マージン）の関係です。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2011/11/23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 </a:t>
            </a:r>
            <a:r>
              <a:rPr kumimoji="1" lang="ja-JP" altLang="en-US" smtClean="0"/>
              <a:t>基本操作</a:t>
            </a:r>
            <a:r>
              <a:rPr kumimoji="1" lang="en-US" altLang="ja-JP" smtClean="0"/>
              <a:t>(1) Ver.1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2BC1-B181-45D1-AE94-EC7532F068E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34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点：読取り点、端点、基点、基準点、仮点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読取り点：他の図形を追加するための点</a:t>
            </a:r>
            <a:endParaRPr kumimoji="1" lang="en-US" altLang="ja-JP" dirty="0" smtClean="0"/>
          </a:p>
          <a:p>
            <a:r>
              <a:rPr kumimoji="1" lang="ja-JP" altLang="en-US" dirty="0" smtClean="0"/>
              <a:t>端点：線や円弧の両端の読取り点</a:t>
            </a:r>
            <a:endParaRPr kumimoji="1" lang="en-US" altLang="ja-JP" dirty="0" smtClean="0"/>
          </a:p>
          <a:p>
            <a:r>
              <a:rPr lang="ja-JP" altLang="en-US" dirty="0" smtClean="0"/>
              <a:t>基点：円</a:t>
            </a:r>
            <a:r>
              <a:rPr lang="ja-JP" altLang="en-US" smtClean="0"/>
              <a:t>や円弧、文字入力等の</a:t>
            </a:r>
            <a:r>
              <a:rPr lang="ja-JP" altLang="en-US" dirty="0" smtClean="0"/>
              <a:t>作業開始点</a:t>
            </a:r>
            <a:endParaRPr lang="en-US" altLang="ja-JP" dirty="0" smtClean="0"/>
          </a:p>
          <a:p>
            <a:r>
              <a:rPr kumimoji="1" lang="ja-JP" altLang="en-US" dirty="0" smtClean="0"/>
              <a:t>基準点：作図した図形の編集用（移動や複写など）の点</a:t>
            </a:r>
            <a:endParaRPr kumimoji="1" lang="en-US" altLang="ja-JP" dirty="0" smtClean="0"/>
          </a:p>
          <a:p>
            <a:r>
              <a:rPr lang="ja-JP" altLang="en-US" dirty="0" smtClean="0"/>
              <a:t>仮点：作業を行う際の一時的な点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0B1D-945C-45D1-A80A-DAB79F7E689A}" type="datetime1">
              <a:rPr kumimoji="1" lang="ja-JP" altLang="en-US" smtClean="0"/>
              <a:t>2011/11/23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 Jw_cad</a:t>
            </a:r>
            <a:r>
              <a:rPr kumimoji="1" lang="ja-JP" altLang="en-US" smtClean="0"/>
              <a:t>基本操作（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FFAB-9D05-44A2-AFAA-1DF5F605A2B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167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モジュール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</TotalTime>
  <Words>370</Words>
  <Application>Microsoft Office PowerPoint</Application>
  <PresentationFormat>画面に合わせる (4:3)</PresentationFormat>
  <Paragraphs>65</Paragraphs>
  <Slides>8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クラリティ</vt:lpstr>
      <vt:lpstr>Jw_cad 基本操作（1）</vt:lpstr>
      <vt:lpstr>マウスの操作：マイクロソフトOfficeとは違う</vt:lpstr>
      <vt:lpstr>マウスの操作：ドラッグ操作は要注意</vt:lpstr>
      <vt:lpstr>マウス操作：Jw_cad独特の操作方法</vt:lpstr>
      <vt:lpstr>画面操作：矢印キーとマウスホイール</vt:lpstr>
      <vt:lpstr>Jw_cadを起動させよう</vt:lpstr>
      <vt:lpstr>表示枠と印刷枠</vt:lpstr>
      <vt:lpstr>点：読取り点、端点、基点、基準点、仮点</vt:lpstr>
    </vt:vector>
  </TitlesOfParts>
  <Company>SystemKOMACO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Jw_cad 基本操作（1）</dc:title>
  <dc:creator>SystemKOMACO(駒澤　勉)</dc:creator>
  <cp:lastModifiedBy>SystemKOMACO(駒澤　勉)</cp:lastModifiedBy>
  <cp:revision>4</cp:revision>
  <dcterms:created xsi:type="dcterms:W3CDTF">2011-11-23T05:08:47Z</dcterms:created>
  <dcterms:modified xsi:type="dcterms:W3CDTF">2011-11-23T05:43:13Z</dcterms:modified>
</cp:coreProperties>
</file>